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5EB97-C8A3-7B28-9CE9-168CB2B32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0E8FEF-72BD-2483-B6CE-1658A30C5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0FADF-0495-647E-63DF-C2F46668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EDA0A-5F31-DC02-A29F-1A11BAD7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CA419-4BAE-B126-0044-97A88E72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873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F7045-D93F-B78F-29AB-39468548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891C0-CF66-ABBF-51CC-D8F5F7A00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05A04-EC69-7469-E442-E7F0F5F2E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78FC0-BE2D-7A2E-AE9C-BBB23A5C0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A2D19-CB09-6CCB-E187-DDE4FABD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927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AC0383-3F2A-156C-28E2-FB657DFBD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A29C9-4B33-9966-EC7A-DFC5A60A1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9027F-E676-5043-C8C8-1310AF44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0A07C-745C-90EB-ECEA-38BCBD6E2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10690-02C7-BC1F-5555-1FF781C49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445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7788F-09CC-765A-5B74-4FACE0895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45909-6FB9-866D-8836-7AEFC654C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798E3-B415-38AF-7EBC-21720A8E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CF82F-EEE2-AF17-44EB-850D1B3B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65096-DE02-168F-7493-5491CC41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490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405AC-5F87-4308-FF12-3AA0C136D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3745B-4C28-684B-A386-F2DB9A036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EE100-4C92-19C1-1F1B-FA786F49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51A0D-2C5B-7C71-BF1C-FDCF9352E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60275-24D2-E038-3A33-C929D8FE1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54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BAFF2-2395-A53F-02FC-A59044B6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F738B-43F4-BD35-804D-8E6CA8A8F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3DC74-9F72-E7A7-8F7F-86CEDCDC2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515BB-415B-7B60-01DB-3932E0620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F3BD9-6553-1BE8-13EE-A135C8B9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2065B-8AED-D383-F1C2-3B85A7F7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94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C3FBA-70BC-C4C4-BEDD-A72E83AE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773F0-53F8-94B1-685A-918686D4C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6E86B-2D8D-88CE-13E7-99E433248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A936F-D71D-B3B8-7157-F847C8EE30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496C53-28D7-7E58-3829-C83503716C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5457CF-07CA-EFAB-FCFA-E5BA1A43A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0F0B0B-168D-B774-97DA-E06BCA99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AA575-105F-15C3-43A5-88C5DC251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292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B9C0-87D3-3DD8-EF6E-300C2383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1C35B-A130-C7F1-8EE7-B793C149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2BE86-2A4D-8D8E-32A7-C11A040A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DDE60C-3E47-4330-9945-99AC80F4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557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DEA2C-A995-6D7C-0951-5594E1AA4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5DA380-8D45-6CBE-9A4B-F7944057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A6E88E-AF7A-63DC-413A-789EFD505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972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D11DD-9BE7-1DF8-F8F0-DB43463CC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624E4-537C-CD69-3D7E-7A869D86C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750A6-68C8-5F5A-55B3-7652DA5CC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21926-6D3D-16C8-1474-09679759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46837-F7C9-FBC5-6675-BD898D342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3F853-FA01-FC11-69BD-5EF5C9843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622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6864-30B1-1F07-9C1F-CEE3924E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0E1DBA-96D7-8521-1FDC-64D88F059F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7DAD5-EE07-0339-0715-8E61EC8C7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6D48B-D48A-85AA-615C-11F0ACF34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3A808-0A37-9D5F-A052-FC5C12B3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C9804-C573-F896-6DA1-1E4401906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72335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187F51-E00C-C17B-C5D0-442F131B6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54A7B-9A6F-F35B-6F83-6841B0560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8E7E5-CB23-EE17-6658-BE8030044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1569A-86B9-1978-AE38-684D591E6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D648D-DF18-D807-209A-3251E2C42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80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Shihtzu vs Butterfly Who is more viscious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Shihtzu Temperament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</a:p>
          <a:p>
            <a:pPr>
              <a:defRPr>
                <a:solidFill>
                  <a:srgbClr val="FFFFFF"/>
                </a:solidFill>
              </a:defRPr>
            </a:pPr>
            <a:r>
              <a:t>1. Shih Tzus are generally known for their friendly and affectionate nature.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2. They are relatively small dogs, usually weighing between 9-16 pounds.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3. This breed is known to be sociable and good with families, yet they can exhibit stubbornness.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4. Though Shih Tzus can have a sense of territorial defense, they are not typically known to be aggressive or vicious.</a:t>
            </a:r>
          </a:p>
          <a:p>
            <a:pPr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Butterfly Behaviour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idx="2" sz="half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</a:p>
          <a:p>
            <a:pPr>
              <a:defRPr>
                <a:solidFill>
                  <a:srgbClr val="FFFFFF"/>
                </a:solidFill>
              </a:defRPr>
            </a:pPr>
            <a:r>
              <a:t>1. Butterflies are gentle and delicate insects, known primarily for their colorful wings and harmless behaviors.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2. They do not possess the anatomical features necessary to defend aggressively, such as teeth or claws.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3. Butterflies primarily focus on feeding on nectar and have a life span that centers around metamorphosis and pollination activities.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4. They pose no threat to humans or larger animals and are generally considered symbols of peace and transformation.</a:t>
            </a:r>
          </a:p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5" name="Picture 4" descr="prefix_kozeCouEjJVt0CQBimg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3188" y="987425"/>
            <a:ext cx="6172200" cy="48736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Thanks for Watching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Tushar Bhatnagar</dc:creator>
  <cp:lastModifiedBy>Tushar Bhatnagar</cp:lastModifiedBy>
  <cp:revision>1</cp:revision>
  <dcterms:created xsi:type="dcterms:W3CDTF">2024-07-16T16:04:44Z</dcterms:created>
  <dcterms:modified xsi:type="dcterms:W3CDTF">2024-07-16T16:04:52Z</dcterms:modified>
</cp:coreProperties>
</file>