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slideLayouts/slideLayout1.xml" ContentType="application/vnd.openxmlformats-officedocument.presentationml.slideLayout+xml"/>
  <Override PartName="/ppt/slideLayouts/_rels/slideLayout1.xml.rels" ContentType="application/vnd.openxmlformats-package.relationships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8CC7456-E875-4627-9611-862BF5A663A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IN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IN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IN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IN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IN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>
          <a:xfrm>
            <a:off x="50400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>
          <a:xfrm>
            <a:off x="3447360" y="5165280"/>
            <a:ext cx="319500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>
          <a:xfrm>
            <a:off x="7227360" y="5165280"/>
            <a:ext cx="2348280" cy="390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>
              <a:buNone/>
              <a:def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</a:pPr>
            <a:fld id="{05163B8D-6958-4E64-B912-8250BACF53B2}" type="slidenum">
              <a:rPr b="0" lang="en-IN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IN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algn="ctr"/>
            <a:endParaRPr b="0" lang="en-IN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</TotalTime>
  <Application>LibreOffice/25.8.2.1$Windows_X86_64 LibreOffice_project/345526217a4027cb1b9ab39bd7153c8c141a1d64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en-IN</dc:language>
  <cp:lastModifiedBy/>
  <dcterms:modified xsi:type="dcterms:W3CDTF">2025-10-17T18:36:57Z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