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2F11BE5-D7BB-45AA-8A5D-937DFE84DEF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CD0A42C-8D26-4588-B07F-B395A6CEF71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F93D80C-F80D-4807-AC8B-E900FCCA587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7DEA67C-26C8-447B-A283-89E344ADF3E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0DAD200-7E80-4988-9822-6B9467DD17E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EDC3864-2484-4196-9D53-08D2B96C221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DA33FD1-E97B-44C2-9726-13A1A466C9D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848561D-9715-4C61-8690-0DD4CEA7823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969D78F-78A6-4CB6-BF21-344DFF6EEB3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9F8AB8E-E3DD-4E79-93E2-95F893580AD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68F2DCA-66B5-4687-88DB-EE4A24393D3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 txBox="1"/>
          <p:nvPr/>
        </p:nvSpPr>
        <p:spPr>
          <a:xfrm>
            <a:off x="2616120" y="658440"/>
            <a:ext cx="3918600" cy="49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Cricket Team Statistics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LibreOffice/25.8.2.1$Windows_X86_64 LibreOffice_project/345526217a4027cb1b9ab39bd7153c8c141a1d64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en-IN</dc:language>
  <cp:lastModifiedBy/>
  <dcterms:modified xsi:type="dcterms:W3CDTF">2025-10-21T01:46:53Z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