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45720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/>
            </a:pPr>
            <a:r>
              <a:t>Top 3 Cities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1828800"/>
            <a:ext cx="5486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400"/>
            </a:pPr>
            <a:r>
              <a:t>Tokyo - 37.4 million</a:t>
            </a:r>
          </a:p>
          <a:p>
            <a:pPr>
              <a:spcAft>
                <a:spcPts val="1800"/>
              </a:spcAft>
              <a:defRPr sz="2400"/>
            </a:pPr>
            <a:r>
              <a:t>Delhi - 32.9 million</a:t>
            </a:r>
          </a:p>
          <a:p>
            <a:pPr>
              <a:defRPr sz="2400"/>
            </a:pPr>
            <a:r>
              <a:t>Shanghai - 28.5 million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