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97A90-63F4-49F5-9FED-1D1262180C76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94EE3-D19D-498F-AA4F-614AF8ECCC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1414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4CBE90-4F94-4453-9536-1C5747879C17}" type="datetimeFigureOut">
              <a:rPr lang="en-US" smtClean="0"/>
              <a:t>6/3/2021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A880B-F037-4A35-A929-E54850A6F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7328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193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726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285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8660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1593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9995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827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006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0162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514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97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27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595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870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20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2A880B-F037-4A35-A929-E54850A6F2B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63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EB85-7C84-472E-A047-EBDF3B60E48F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91433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D9FE5-9B09-4D8D-8EBB-CFBAC1DF5AFB}" type="datetime1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340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3C4F81-5E5A-4399-8B2B-8957FFAED8F5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925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446997-D78D-4014-9E75-CCB2D41DDDF2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36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98059-ACAE-4E32-A589-3985FF9CB656}" type="datetime1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615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D6393-1A9E-4E2E-9443-2FA5E55A7C29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19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9931-D325-4153-80A2-CF719D43EC9E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51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66858-38C7-4B2E-8B0A-89E95EE144FE}" type="datetime1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53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0B1E1-275D-4267-B191-BFA3E2213712}" type="datetime1">
              <a:rPr lang="en-US" smtClean="0"/>
              <a:t>6/3/2021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320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CCACD-11DD-49B2-8091-243B508D69F5}" type="datetime1">
              <a:rPr lang="en-US" smtClean="0"/>
              <a:t>6/3/2021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777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518D7-55A5-4EA3-8223-B6CA65E3A423}" type="datetime1">
              <a:rPr lang="en-US" smtClean="0"/>
              <a:t>6/3/2021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7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AF0CE-2176-4294-809B-140070F63B25}" type="datetime1">
              <a:rPr lang="en-US" smtClean="0"/>
              <a:t>6/3/2021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C95B6-06B7-4671-9F56-DB7181478F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010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0D1AA-080D-42B4-92FF-F56B7599246E}" type="datetime1">
              <a:rPr lang="en-US" smtClean="0"/>
              <a:t>6/3/2021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86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cavent.com/2018/06/12/powerpoint-presentation-from-research-paper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slidemodel.com/proper-thesis-defense-using-right-powerpoint-presentation/" TargetMode="External"/><Relationship Id="rId4" Type="http://schemas.openxmlformats.org/officeDocument/2006/relationships/hyperlink" Target="https://www.emeraldgrouppublishing.com/archived/research/guides/research_presentation.htm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8941" y="3466810"/>
            <a:ext cx="12192000" cy="270456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Project Report Presentation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57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 and recommendations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order to end your presentation, a conclusion summarizing  all that have been presented must be made. There is need to: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Restate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how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 these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questions/objectives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Show what contribution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made by your research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any limitations to the work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Suggest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research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Make any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other recommendations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72045" y="6334780"/>
            <a:ext cx="7212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10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9510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to present a slide or two that show the references used during the presentation.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11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32332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presentation tips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Ensure to review your materials (The project report, slides and related materials) thoroughly before presentation.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Carry out a thorough rehearsal of how you intend conduct your presentation. This is necessary so as to ensure that your presentation is fluid and is completed within the set time limit.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Prepare only the number of slides that you can present within the time limit.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Narrow down the ideas you are presenting. It is not all the ideas in your hard dopy project that needs to be presented.</a:t>
            </a:r>
          </a:p>
          <a:p>
            <a:pPr algn="just">
              <a:lnSpc>
                <a:spcPct val="150000"/>
              </a:lnSpc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12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94550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presentation tips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Your slides must not be wordy. About 5-6 lines per slide 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recommended.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Prepare for unexpected questions. Ensure during your preparations that you come up with possible questions that may be asked of you and try to answer them as well as possible.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that the answers to questions from the panel must not be in conflict with what is in your report.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you do not have an answer to a question, please say so. Do not attempt to present baseless answers.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 startAt="5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Try to be as confident as possible. Don’t worry, it is okay to be nervous.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13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82308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presentation personal conduct tips : 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Introduce yourself at the beginning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Introduce the title of the presentation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Do not </a:t>
            </a:r>
            <a:r>
              <a:rPr lang="en-US" sz="2800" dirty="0"/>
              <a:t>read </a:t>
            </a:r>
            <a:r>
              <a:rPr lang="en-US" sz="2800" dirty="0" smtClean="0"/>
              <a:t>the notes from the slides if </a:t>
            </a:r>
            <a:r>
              <a:rPr lang="en-US" sz="2800" dirty="0"/>
              <a:t>possible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Don’t speak too fast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Put an emphasis on what </a:t>
            </a:r>
            <a:r>
              <a:rPr lang="en-US" sz="2800" dirty="0" smtClean="0"/>
              <a:t>you are saying. 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Do not sound monotonous</a:t>
            </a:r>
            <a:endParaRPr lang="en-US" sz="2800" dirty="0"/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14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23072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Oral presentation personal conduct tips : 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You may look at your adviser once in a while for possible signs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Stand on the right of the white screen if you are right-handed so you can easily refer to the slide without giving your back to the committee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Face the audience when you talk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Keep eye contact with a person who is asking a question</a:t>
            </a:r>
          </a:p>
          <a:p>
            <a:pPr marL="457200" indent="-45720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en-US" sz="2800" dirty="0" smtClean="0"/>
              <a:t>Make sure to keep attention to the reactions of the committee and don’t forget to react in turn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15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74251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0011" y="632015"/>
            <a:ext cx="9324304" cy="612390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algn="just"/>
            <a:r>
              <a:rPr lang="en-US" sz="2800" dirty="0"/>
              <a:t>Author. 2018. How to make a PowerPoint presentation from a research paper. 3 June. Retrieved 3 June, 2021 from: </a:t>
            </a:r>
            <a:r>
              <a:rPr lang="en-US" sz="2800" dirty="0">
                <a:hlinkClick r:id="rId3"/>
              </a:rPr>
              <a:t>https://www.acavent.com/2018/06/12/powerpoint-presentation-from-research-paper</a:t>
            </a:r>
            <a:r>
              <a:rPr lang="en-US" sz="2800" dirty="0" smtClean="0">
                <a:hlinkClick r:id="rId3"/>
              </a:rPr>
              <a:t>/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/>
              <a:t>Emerald Publishing. How to... give a research presentation. 3 June. Retrieved 3 June, 2021 from: </a:t>
            </a:r>
            <a:r>
              <a:rPr lang="en-US" sz="2800" dirty="0">
                <a:hlinkClick r:id="rId4"/>
              </a:rPr>
              <a:t>https://</a:t>
            </a:r>
            <a:r>
              <a:rPr lang="en-US" sz="2800" dirty="0" smtClean="0">
                <a:hlinkClick r:id="rId4"/>
              </a:rPr>
              <a:t>www.emeraldgrouppublishing.com/archived/research/guides/research_presentation.htm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r>
              <a:rPr lang="en-US" sz="2800" dirty="0" err="1"/>
              <a:t>SlideModel</a:t>
            </a:r>
            <a:r>
              <a:rPr lang="en-US" sz="2800" dirty="0"/>
              <a:t>. 2018. How To Do a Proper Thesis Defense Using the Right PowerPoint Presentation. 3 June. Retrieved 3 June, 2021 from: </a:t>
            </a:r>
            <a:r>
              <a:rPr lang="en-US" sz="2800" dirty="0">
                <a:hlinkClick r:id="rId5"/>
              </a:rPr>
              <a:t>https://slidemodel.com/proper-thesis-defense-using-right-powerpoint-presentation</a:t>
            </a:r>
            <a:r>
              <a:rPr lang="en-US" sz="2800" dirty="0" smtClean="0">
                <a:hlinkClick r:id="rId5"/>
              </a:rPr>
              <a:t>/</a:t>
            </a:r>
            <a:endParaRPr lang="en-US" sz="2800" dirty="0" smtClean="0"/>
          </a:p>
          <a:p>
            <a:pPr algn="just"/>
            <a:endParaRPr lang="en-US" sz="2800" dirty="0"/>
          </a:p>
          <a:p>
            <a:pPr algn="just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015" y="6334780"/>
            <a:ext cx="824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16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0679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5237"/>
            <a:ext cx="9144000" cy="204161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546" y="592428"/>
            <a:ext cx="11938716" cy="626557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3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presentation of an academic project report to a wider target is a required activity that must be fulfilled in order to obtain your certification.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Thus,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your report slides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a good presentation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good skill to develop so as to make an acceptable defense of your research.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important to note that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presentation has to be prepared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such that they to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answer question from members of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examining panel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present,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job to convince them and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defend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with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ample proof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that regard careful considerations of what evidences are appropriate for presentation must be made prior to making the defense.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2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1935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page 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3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50902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Title page: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slide should contain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that is provided on the title page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hard copy of the project report. Specifically,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title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project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Name (in full)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Affiliation (s)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and details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course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Supervisor</a:t>
            </a:r>
            <a:r>
              <a:rPr lang="en-US" sz="2800" dirty="0" smtClean="0"/>
              <a:t>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4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1655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29935"/>
            <a:ext cx="12093262" cy="632806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should provide information to the panel on the following: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brief background to the study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problem statement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Aim and objectives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Justification of the Study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 is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problem important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 solved?)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Scope of the study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(Note that you may also include the specific research questions that you may have set out to answer)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5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79509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Literature review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necessary to cover everything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currently understood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 available in the literature report of the hard copy project report. 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the following may be presented: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research(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relevant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your research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 theories that may apply 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specific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Areas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weakness/gap in the literature relevant to the research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6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8166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Ensure to briefly present to the panel how the research was undertaken. It may be necessary to cover the following during the process: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type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was conducted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qualitative, quantitative, or mixed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methods that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that were chosen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why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Details of the population, sampling methods, and other information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 information regarding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analysis (If they exist)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7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5621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algn="just">
              <a:lnSpc>
                <a:spcPct val="150000"/>
              </a:lnSpc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slides containing the results should provide the target audience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good understanding of what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has been discovered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It should cover the following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overall description of the data that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 deployed in obtaining the results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results of the analysis </a:t>
            </a:r>
            <a:endPara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significant findings from 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analysed</a:t>
            </a:r>
            <a:r>
              <a:rPr lang="en-US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endParaRPr lang="en-US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8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24591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29935"/>
            <a:ext cx="9144000" cy="20416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Project Report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34096"/>
            <a:ext cx="12093262" cy="612390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Preparation of presentation slides</a:t>
            </a:r>
            <a:endParaRPr lang="en-US" sz="28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the presentation slide set must contain the following contents</a:t>
            </a:r>
          </a:p>
          <a:p>
            <a:pPr algn="just">
              <a:lnSpc>
                <a:spcPct val="150000"/>
              </a:lnSpc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Results and Discussion</a:t>
            </a:r>
          </a:p>
          <a:p>
            <a:pPr marL="514350" indent="-514350" algn="just">
              <a:lnSpc>
                <a:spcPct val="150000"/>
              </a:lnSpc>
              <a:buAutoNum type="alphaLcPeriod"/>
            </a:pPr>
            <a:r>
              <a:rPr lang="en-US" sz="3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Discussion:</a:t>
            </a: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meanings, inferences and implications of the findings should be highlighted here. Ensure to outline/explain: 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major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are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what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mean with regard to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research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these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findings relate to what others have found in the past</a:t>
            </a:r>
          </a:p>
          <a:p>
            <a:pPr marL="800100" lvl="1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unusual or surprising result</a:t>
            </a:r>
          </a:p>
          <a:p>
            <a:pPr lvl="1"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19775" y="6334780"/>
            <a:ext cx="3734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76D156B6-981B-4C6E-A5CF-E606BE827AFE}" type="slidenum">
              <a:rPr lang="en-US" sz="2800" b="1" smtClean="0"/>
              <a:t>9</a:t>
            </a:fld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5614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1168</Words>
  <Application>Microsoft Office PowerPoint</Application>
  <PresentationFormat>Widescreen</PresentationFormat>
  <Paragraphs>156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Wingdings</vt:lpstr>
      <vt:lpstr>Office Theme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  <vt:lpstr>Project Report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Presentation</dc:title>
  <dc:creator>Inyeneobong Edem</dc:creator>
  <cp:lastModifiedBy>Inyeneobong Edem</cp:lastModifiedBy>
  <cp:revision>17</cp:revision>
  <dcterms:created xsi:type="dcterms:W3CDTF">2021-06-03T03:20:54Z</dcterms:created>
  <dcterms:modified xsi:type="dcterms:W3CDTF">2021-06-03T05:27:47Z</dcterms:modified>
</cp:coreProperties>
</file>