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42548C-11B1-4B50-9F49-02DB25D9E6C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BB004C-6B16-4227-B945-481E17F233B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DEE4F2-DFF8-474C-8FD6-8424733D63F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C07D06-A234-45DE-B94C-E4F0B727B9B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6F784C-6F84-4D66-9ED0-3318E16D1DF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8A4F0C-7FFA-463B-9487-1C547AEBDE5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F98B6F-7BC0-4111-950A-49805EC5D5E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27ACC6-50A8-4AEE-B86C-E0CDC3D1CC2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4062DA-CC37-4EAB-B737-640BA30BC5D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141EE1-12B8-4EC3-82DF-64BFF145FB9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020EC6-40A3-40F0-B80E-F3F69910290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23351B-4FAE-4F5E-A15C-99CAFAAA698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318E754A-7D94-4F53-A92A-D5727403F863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video" Target="file:///home/user/Downloads/3195394-uhd_3840_2160_25fps.mp4" TargetMode="External"/><Relationship Id="rId2" Type="http://schemas.microsoft.com/office/2007/relationships/media" Target="file:///home/user/Downloads/3195394-uhd_3840_2160_25fps.mp4" TargetMode="External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pic>
        <p:nvPicPr>
          <p:cNvPr id="55" name="" descr="">
            <a:hlinkClick r:id="" action="ppaction://media"/>
          </p:cNvPr>
          <p:cNvPicPr/>
          <p:nvPr>
            <a:videoFile r:link="rId1"/>
            <p:extLst>
              <p:ext uri="{DAA4B4D4-6D71-4841-9C94-3DE7FCFB9230}">
                <p14:media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0058400" cy="548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2025-10-24T09:04:22Z</dcterms:created>
  <dc:creator/>
  <dc:description/>
  <dc:language>en-US</dc:language>
  <cp:lastModifiedBy/>
  <dcterms:modified xsi:type="dcterms:W3CDTF">2025-10-24T09:14:30Z</dcterms:modified>
  <cp:revision>1</cp:revision>
  <dc:subject/>
  <dc:title/>
</cp:coreProperties>
</file>