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_rels/slide8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6280"/>
            <a:ext cx="90712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2F80E8-2867-431B-AD93-8E8607345F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2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28958B9-98B4-49FA-9288-FA99BE8559B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28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LibreOffice/25.8.2.2$MacOSX_X86_64 LibreOffice_project/d401f2107ccab8f924a8e2df40f573aab7605b6f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2025-10-24T18:25:30Z</dcterms:created>
  <dc:creator/>
  <dc:description/>
  <dc:language>en-US</dc:language>
  <cp:lastModifiedBy/>
  <dcterms:modified xsi:type="dcterms:W3CDTF">2025-10-24T18:32:14Z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