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7559675" cy="10691813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509929A-A7A2-4B9A-ABE2-61DC0CF19E2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12EFB89-725D-478E-AC01-26666027C85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533F5D2-1942-4CEF-B72A-BA00F5A15777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4E98357-02E0-4534-A671-5C41A01C149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644CBDE-5373-40E9-88FE-289B99EEB93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2C7DAAB-5DAD-4103-BCD9-CE17EECA244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1D7D250-F4F7-4752-9A2E-67013E6AC65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31B8AD8-11FF-4C9F-81E3-86370802007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16F6C58-1571-4468-B3A4-47560FD154F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D05FDF3-5B08-4588-A157-63AEE4C2D12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F701671-8036-493B-84DB-932EA625D73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1010439-801F-4374-8D97-C4E40B63FEFC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04B5542-7B51-4EF5-8130-2B02BD333DA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5C99A29-F5AA-48AA-A240-B860872856A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7AFCFC5-CA79-4225-9CA7-CF71D24B98D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CA16985-A514-446F-84D3-35C894BB3266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F1B3CE8-90E3-4010-BD44-DE6FF7376671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3552B66-2DAC-4FC6-8FA5-9617322F2AA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80C57EA-7908-40AC-854A-1B04CC3AD6D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0B1C3DC-4471-4DE0-B569-011F31E6FA8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D9754B8-1F4B-432D-AB0F-CFEFD057E55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5289750-F8A6-46A6-8F22-A76B604107F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D48FCB1-8633-4879-AEE3-E8B4D2A870D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B9D3F02-B13F-49A8-B91A-D589FE6AF94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HK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1800" b="0" strike="noStrike" spc="-1"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D97B8EF-DF86-4CAF-B4CA-93A9FFCE385C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en-HK" sz="1400" b="0" strike="noStrike" spc="-1">
                <a:latin typeface="Times New Roman"/>
              </a:defRPr>
            </a:lvl1pPr>
          </a:lstStyle>
          <a:p>
            <a:r>
              <a:rPr lang="en-HK" sz="1400" b="0" strike="noStrike" spc="-1"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ED46376-19C6-44FC-B3C7-5D55DDA260CD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en-HK" sz="1400" b="0" strike="noStrike" spc="-1">
                <a:latin typeface="Times New Roman"/>
              </a:defRPr>
            </a:lvl1pPr>
          </a:lstStyle>
          <a:p>
            <a:r>
              <a:rPr lang="en-HK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HK" sz="4400" b="0" strike="noStrike" spc="-1">
                <a:latin typeface="Arial"/>
              </a:rPr>
              <a:t>Multi-Agent</a:t>
            </a: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Neural Networks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440" cy="4523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Inspired by the human brain.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Layers of interconnected nodes (neurons).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Learn to approximate complex functions.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History of AI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440" cy="4523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1950s: Early AI research begins.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AI winters and periods of rapid growth.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Modern AI driven by data and compute power.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Key Fields in AI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440" cy="4523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Machine Learning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Natural Language Processing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Computer Vision and Robotics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Machine Learning Basics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440" cy="4523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Systems learn patterns from data.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Improves performance over time without explicit programming.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Common in recommendation systems and prediction models.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Types of Machine Learning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440" cy="4523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Supervised Learning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Unsupervised Learning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Reinforcement Learning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Supervised Learning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440" cy="4523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Uses labeled data.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Learns mapping from inputs to outputs.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Used for classification and regression tasks.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Unsupervised Learning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440" cy="4523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Works with unlabeled data.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Finds patterns and structure in data.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Used for clustering and dimensionality reduction.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Reinforcement Learning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440" cy="4523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Agent learns by interacting with an environment.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Receives rewards or penalties for actions.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Used in games and robotics.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Deep Learning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440" cy="4523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Subset of machine learning using neural networks.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Excels at image, audio, and language tasks.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Requires large datasets and computing power.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188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Multi-Agent</vt:lpstr>
      <vt:lpstr>History of AI</vt:lpstr>
      <vt:lpstr>Key Fields in AI</vt:lpstr>
      <vt:lpstr>Machine Learning Basics</vt:lpstr>
      <vt:lpstr>Types of Machine Learning</vt:lpstr>
      <vt:lpstr>Supervised Learning</vt:lpstr>
      <vt:lpstr>Unsupervised Learning</vt:lpstr>
      <vt:lpstr>Reinforcement Learning</vt:lpstr>
      <vt:lpstr>Deep Learning</vt:lpstr>
      <vt:lpstr>Neural Networks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>generated using python-pptx</dc:description>
  <cp:lastModifiedBy>Zaid Basharat</cp:lastModifiedBy>
  <cp:revision>9</cp:revision>
  <dcterms:created xsi:type="dcterms:W3CDTF">2013-01-27T09:14:16Z</dcterms:created>
  <dcterms:modified xsi:type="dcterms:W3CDTF">2025-12-30T21:50:34Z</dcterms:modified>
  <dc:language>en-HK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