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0CAE63-5F98-4A21-A347-5BFA88C4B74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93F28F-2809-4F7D-81A4-47CAC89E81F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E8C790-6582-47C0-A107-DDB7506BC30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C41381-B819-422C-8E7A-39BDEF577A6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25B81D-1A89-4D0C-A33C-CC88E70883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BD7938-622E-4CAB-BD9F-924798E3B12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286E62-B37D-4E1C-B67F-A85E59FE1F5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5FE71E-0AB0-40B7-896E-905563ED7D3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C1EC0C-EF3D-4D28-98EC-9DC2FE2B83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2BC37A-EE4B-4379-9D0A-1A67FC11D15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440C88-F195-4CC9-8631-ECC0D2E2A4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9DD714-A2AC-4EA7-B618-CFFDCADA9A2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Click to edit the title text format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0069C479-C32E-4823-AA7D-49843AACFA66}" type="slidenum">
              <a:rPr b="0" lang="en-HK" sz="1400" spc="-1" strike="noStrike"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ZAID</a:t>
            </a:r>
            <a:endParaRPr b="0" lang="en-HK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8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Hello World</a:t>
            </a:r>
            <a:endParaRPr b="0" lang="en-HK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9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2025-10-22T22:38:12Z</dcterms:created>
  <dc:creator/>
  <dc:description/>
  <dc:language>en-HK</dc:language>
  <cp:lastModifiedBy/>
  <dcterms:modified xsi:type="dcterms:W3CDTF">2025-10-22T22:41:35Z</dcterms:modified>
  <cp:revision>2</cp:revision>
  <dc:subject/>
  <dc:title/>
</cp:coreProperties>
</file>