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59" d="100"/>
          <a:sy n="59" d="100"/>
        </p:scale>
        <p:origin x="1500" y="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1C3A385-2D65-4084-9138-9B31EDB2CFED}" type="datetimeFigureOut">
              <a:rPr lang="en-IN" smtClean="0"/>
              <a:t>23-10-2025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60FDAF-5D23-41B9-ACD4-C3DEB9283FF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6123191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10/23/2025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dirty="0"/>
              <a:t>Quarterly Business Review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dirty="0"/>
              <a:t>Q1 2024 Performance Analysis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ED8943-012C-FE7B-7545-FDDFBD4218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##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7A0FBD-68F1-9555-6793-1E3608A7CC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1</a:t>
            </a:fld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9</Words>
  <Application>Microsoft Office PowerPoint</Application>
  <PresentationFormat>On-screen Show (4:3)</PresentationFormat>
  <Paragraphs>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Quarterly Business Review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Karan Chaudhary</dc:creator>
  <cp:keywords/>
  <dc:description>generated using python-pptx</dc:description>
  <cp:lastModifiedBy>Karan Chaudhary</cp:lastModifiedBy>
  <cp:revision>2</cp:revision>
  <dcterms:created xsi:type="dcterms:W3CDTF">2013-01-27T09:14:16Z</dcterms:created>
  <dcterms:modified xsi:type="dcterms:W3CDTF">2025-10-23T08:33:59Z</dcterms:modified>
  <cp:category/>
</cp:coreProperties>
</file>