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Quarterly Business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Q1 2024 Performance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