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1.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2.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3.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4.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5.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6.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7.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8.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r>
              <a:rPr sz="1800">
                <a:latin typeface="Liberation Sans"/>
              </a:rPr>
              <a:t>This text uses the default style.</a:t>
            </a:r>
          </a:p>
          <a:p>
            <a:r>
              <a:rPr sz="1800">
                <a:latin typeface="Liberation Sans"/>
              </a:rPr>
              <a:t>This line has bold, italic, and blue direct formatting.</a:t>
            </a:r>
          </a:p>
          <a:p>
            <a:r>
              <a:rPr sz="1800">
                <a:latin typeface="Liberation Sans"/>
              </a:rPr>
              <a:t>This line uses a different font and size.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