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placeholder content for slide 1.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placeholder content for slide 2.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placeholder content for slide 3.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placeholder content for slide 4.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placeholder content for slide 5.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placeholder content for slide 6.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placeholder content for slide 7.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This is placeholder content for slide 8.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800">
                <a:latin typeface="Liberation Sans"/>
              </a:defRPr>
            </a:pPr>
            <a:r>
              <a:t>This text uses the default style.</a:t>
            </a:r>
          </a:p>
          <a:p>
            <a:r>
              <a:rPr b="1" i="1" sz="1800">
                <a:solidFill>
                  <a:srgbClr val="0000FF"/>
                </a:solidFill>
                <a:latin typeface="Liberation Sans"/>
              </a:rPr>
              <a:t>This line has bold, italic, and blue direct formatting.</a:t>
            </a:r>
          </a:p>
          <a:p>
            <a:r>
              <a:rPr sz="1400">
                <a:latin typeface="Courier New"/>
              </a:rPr>
              <a:t>This line uses a different font and size.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