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Chart Title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55000</c:v>
                </c:pt>
                <c:pt idx="1">
                  <c:v>72000</c:v>
                </c:pt>
                <c:pt idx="2">
                  <c:v>68000</c:v>
                </c:pt>
                <c:pt idx="3">
                  <c:v>81000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for Slide 1.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for Slide 2.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Slide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Content for Slide 3.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1828800" y="1828800"/>
          <a:ext cx="54864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