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60" r:id="rId5"/>
    <p:sldId id="263" r:id="rId6"/>
    <p:sldId id="259" r:id="rId7"/>
    <p:sldId id="258" r:id="rId8"/>
    <p:sldId id="257"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Basic Fundamentals Concept of Programming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The process of turning an original articulation of a computing problem into executable computer programs is known as computer programming (commonly abbreviated as programming). Programming entails tasks including analysis, conceptual development, algorithm generation, verification of algorithm requirements, including their accuracy and resource usage, and implementation of algorithms (often known as "coding") in a target programming language.</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1. Variables </a:t>
            </a:r>
            <a:endParaRPr lang="en-US"/>
          </a:p>
        </p:txBody>
      </p:sp>
      <p:sp>
        <p:nvSpPr>
          <p:cNvPr id="3" name="Content Placeholder 2"/>
          <p:cNvSpPr>
            <a:spLocks noGrp="1"/>
          </p:cNvSpPr>
          <p:nvPr>
            <p:ph idx="1"/>
          </p:nvPr>
        </p:nvSpPr>
        <p:spPr/>
        <p:txBody>
          <a:bodyPr>
            <a:normAutofit lnSpcReduction="10000"/>
          </a:bodyPr>
          <a:p>
            <a:r>
              <a:rPr lang="en-US" b="1"/>
              <a:t>Variables are the building blocks of every computer programming language. They serve as "containers" for data. The data is then kept in these containers for further usage.</a:t>
            </a:r>
            <a:endParaRPr lang="en-US"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499745"/>
            <a:ext cx="10515600" cy="1325563"/>
          </a:xfrm>
        </p:spPr>
        <p:txBody>
          <a:bodyPr/>
          <a:p>
            <a:r>
              <a:rPr lang="en-PH" altLang="en-US"/>
              <a:t>Example</a:t>
            </a:r>
            <a:endParaRPr lang="en-PH" altLang="en-US"/>
          </a:p>
        </p:txBody>
      </p:sp>
      <p:sp>
        <p:nvSpPr>
          <p:cNvPr id="3" name="Content Placeholder 2"/>
          <p:cNvSpPr>
            <a:spLocks noGrp="1"/>
          </p:cNvSpPr>
          <p:nvPr>
            <p:ph idx="1"/>
          </p:nvPr>
        </p:nvSpPr>
        <p:spPr/>
        <p:txBody>
          <a:bodyPr/>
          <a:p>
            <a:r>
              <a:rPr lang="en-US"/>
              <a:t>As an example, visualize viewing the home page of a website. When you first visit this website, a dialog box with the message "Hello! Tell me your name. This dialogue box is a variable, you know!" appears. This implies that when you enter your name into the form and press submit, your information will be saved in the "visitorName" variable, which the programmer could designate in this code.</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2. Data Structures</a:t>
            </a:r>
            <a:endParaRPr lang="en-US"/>
          </a:p>
        </p:txBody>
      </p:sp>
      <p:sp>
        <p:nvSpPr>
          <p:cNvPr id="3" name="Content Placeholder 2"/>
          <p:cNvSpPr>
            <a:spLocks noGrp="1"/>
          </p:cNvSpPr>
          <p:nvPr>
            <p:ph idx="1"/>
          </p:nvPr>
        </p:nvSpPr>
        <p:spPr/>
        <p:txBody>
          <a:bodyPr>
            <a:normAutofit lnSpcReduction="10000"/>
          </a:bodyPr>
          <a:p>
            <a:r>
              <a:rPr lang="en-US"/>
              <a:t>When there is a lot of relevant data involved, data structures enable programmers to expedite the data collection process. Returning to our "visitorName" variable from before, consider the situation when the computer programmer must store and refer to ten distinct visitor names as opposed to just one.</a:t>
            </a:r>
            <a:endParaRPr lang="en-US"/>
          </a:p>
          <a:p>
            <a:endParaRPr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3. Control Structures</a:t>
            </a:r>
            <a:endParaRPr lang="en-US"/>
          </a:p>
        </p:txBody>
      </p:sp>
      <p:sp>
        <p:nvSpPr>
          <p:cNvPr id="3" name="Content Placeholder 2"/>
          <p:cNvSpPr>
            <a:spLocks noGrp="1"/>
          </p:cNvSpPr>
          <p:nvPr>
            <p:ph idx="1"/>
          </p:nvPr>
        </p:nvSpPr>
        <p:spPr/>
        <p:txBody>
          <a:bodyPr>
            <a:normAutofit/>
          </a:bodyPr>
          <a:p>
            <a:r>
              <a:rPr lang="en-US"/>
              <a:t>A control structure examines variables and chooses a course of action based on the parameters provided. For instance, when a computer program is executing, the computer reads the code line by line, typically from top to bottom and left to right.</a:t>
            </a:r>
            <a:endParaRPr lang="en-US"/>
          </a:p>
          <a:p>
            <a:endParaRPr lang="en-US"/>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4. Syntax</a:t>
            </a:r>
            <a:endParaRPr lang="en-US"/>
          </a:p>
        </p:txBody>
      </p:sp>
      <p:sp>
        <p:nvSpPr>
          <p:cNvPr id="3" name="Content Placeholder 2"/>
          <p:cNvSpPr>
            <a:spLocks noGrp="1"/>
          </p:cNvSpPr>
          <p:nvPr>
            <p:ph idx="1"/>
          </p:nvPr>
        </p:nvSpPr>
        <p:spPr/>
        <p:txBody>
          <a:bodyPr/>
          <a:p>
            <a:r>
              <a:rPr lang="en-US"/>
              <a:t>Computer programming adheres to a syntax, or set of rules, that specify specific letter and symbol layouts, just like the English language does. A code's accuracy in reading and interpretation is ensured by proper syntax. Consider a straightforward email address and its necessary syntax as an example.</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5. Tools</a:t>
            </a:r>
            <a:endParaRPr lang="en-US"/>
          </a:p>
        </p:txBody>
      </p:sp>
      <p:sp>
        <p:nvSpPr>
          <p:cNvPr id="3" name="Content Placeholder 2"/>
          <p:cNvSpPr>
            <a:spLocks noGrp="1"/>
          </p:cNvSpPr>
          <p:nvPr>
            <p:ph idx="1"/>
          </p:nvPr>
        </p:nvSpPr>
        <p:spPr/>
        <p:txBody>
          <a:bodyPr/>
          <a:p>
            <a:r>
              <a:rPr lang="en-US"/>
              <a:t>Tools in the physical world enable workers to carry out tasks that would otherwise be very challenging (think of how a hammer helps drive a nail into a piece of wood and what this job would be like without tools). Similar to this, a tool in computer programming is a piece of software that makes it considerably easier for programmers to write code.</a:t>
            </a:r>
            <a:br>
              <a:rPr lang="en-US"/>
            </a:br>
            <a:br>
              <a:rPr lang="en-US"/>
            </a:br>
            <a:r>
              <a:rPr lang="en-US"/>
              <a:t>IDE (Integrated Development Environment)</a:t>
            </a:r>
            <a:br>
              <a:rPr lang="en-US"/>
            </a:br>
            <a:r>
              <a:rPr lang="en-US"/>
              <a:t>Frameworks</a:t>
            </a:r>
            <a:br>
              <a:rPr lang="en-US"/>
            </a:br>
            <a:r>
              <a:rPr lang="en-US"/>
              <a:t>Cloud Tools </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2391</Words>
  <Application>WPS Presentation</Application>
  <PresentationFormat>Widescreen</PresentationFormat>
  <Paragraphs>32</Paragraphs>
  <Slides>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Arial</vt:lpstr>
      <vt:lpstr>SimSun</vt:lpstr>
      <vt:lpstr>Wingdings</vt:lpstr>
      <vt:lpstr>Calibri Light</vt:lpstr>
      <vt:lpstr>Calibri</vt:lpstr>
      <vt:lpstr>Microsoft YaHei</vt:lpstr>
      <vt:lpstr>Arial Unicode MS</vt:lpstr>
      <vt:lpstr>Office Theme</vt:lpstr>
      <vt:lpstr>Basic Fundamentals Concept of Programming</vt:lpstr>
      <vt:lpstr>PowerPoint 演示文稿</vt:lpstr>
      <vt:lpstr>1. Variables </vt:lpstr>
      <vt:lpstr>Example</vt:lpstr>
      <vt:lpstr>2. Data Structures</vt:lpstr>
      <vt:lpstr>3. Control Structures</vt:lpstr>
      <vt:lpstr>4. Syntax</vt:lpstr>
      <vt:lpstr>5. Tools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Fundamentals Concept of Programming</dc:title>
  <dc:creator/>
  <cp:lastModifiedBy>victor</cp:lastModifiedBy>
  <cp:revision>2</cp:revision>
  <dcterms:created xsi:type="dcterms:W3CDTF">2023-01-05T05:08:00Z</dcterms:created>
  <dcterms:modified xsi:type="dcterms:W3CDTF">2023-01-09T00:51:06Z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76FAAB97A88848CDB8CBF8B6D7144073</vt:lpwstr>
  </property>
  <property fmtid="{D5CDD505-2E9C-101B-9397-08002B2CF9AE}" pid="3" name="KSOProductBuildVer">
    <vt:lpwstr>1033-11.2.0.11440</vt:lpwstr>
  </property>
</Properties>
</file>