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All About Strings in C Programming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Understanding String Handling in C</a:t>
            </a:r>
          </a:p>
          <a:p>
            <a:r>
              <a:t>Your Name/Institution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 - Strings are arrays of characters in C.</a:t>
            </a:r>
          </a:p>
          <a:p>
            <a:r>
              <a:t> - Several library functions simplify string manipulation.</a:t>
            </a:r>
          </a:p>
          <a:p>
            <a:r>
              <a:t> - Proper handling of strings is crucial for program stability.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String in 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C, a string is an array of characters terminated by a null character (\0).</a:t>
            </a:r>
          </a:p>
          <a:p>
            <a:r>
              <a:t>Example: char str[] = "Hello"; is stored as {'H', 'e', 'l', 'l', 'o', '\0'}.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Declaration and Initialization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Declaration: char str[10]; (allocates memory for 10 characters)</a:t>
            </a:r>
          </a:p>
          <a:p>
            <a:r>
              <a:t>Initialization Methods:</a:t>
            </a:r>
          </a:p>
          <a:p>
            <a:r>
              <a:t> - char str[] = "Hello";</a:t>
            </a:r>
          </a:p>
          <a:p>
            <a:r>
              <a:t> - char str[6] = {'H', 'e', 'l', 'l', 'o', '\0'};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String Input and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Using scanf() and printf():</a:t>
            </a:r>
          </a:p>
          <a:p>
            <a:r>
              <a:t> - scanf("%s", str); (no spaces allowed in input)</a:t>
            </a:r>
          </a:p>
          <a:p>
            <a:r>
              <a:t> - printf("%s", str);</a:t>
            </a:r>
          </a:p>
          <a:p>
            <a:r>
              <a:t>Using gets() and puts():</a:t>
            </a:r>
          </a:p>
          <a:p>
            <a:r>
              <a:t> - gets(str); (reads a line including spaces)</a:t>
            </a:r>
          </a:p>
          <a:p>
            <a:r>
              <a:t> - puts(str); (outputs a string)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String Functions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 - strlen(): Finds the length of a string.</a:t>
            </a:r>
          </a:p>
          <a:p>
            <a:r>
              <a:t> - strcpy(): Copies one string to another.</a:t>
            </a:r>
          </a:p>
          <a:p>
            <a:r>
              <a:t> - strcat(): Concatenates two strings.</a:t>
            </a:r>
          </a:p>
          <a:p>
            <a:r>
              <a:t> - strcmp(): Compares two strings.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String Manipulation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Copying a String: strcpy(destination, source);</a:t>
            </a:r>
          </a:p>
          <a:p>
            <a:r>
              <a:t>Concatenating Strings: strcat(str1, str2);</a:t>
            </a:r>
          </a:p>
          <a:p>
            <a:r>
              <a:t>Comparing Strings: strcmp(str1, str2); (returns 0 if equal)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String Handling Functions (Detailed)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 - strncpy(): Copies a specified number of characters.</a:t>
            </a:r>
          </a:p>
          <a:p>
            <a:r>
              <a:t> - strncat(): Concatenates a specified number of characters.</a:t>
            </a:r>
          </a:p>
          <a:p>
            <a:r>
              <a:t> - strchr() and strrchr(): Finds a character in a string (first and last occurrence).</a:t>
            </a:r>
          </a:p>
          <a:p>
            <a:r>
              <a:t> - strstr(): Finds a substring in a string.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Escape Sequences in Strings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escape sequences:</a:t>
            </a:r>
          </a:p>
          <a:p>
            <a:r>
              <a:t> - \n (newline)</a:t>
            </a:r>
          </a:p>
          <a:p>
            <a:r>
              <a:t> - \t (tab)</a:t>
            </a:r>
          </a:p>
          <a:p>
            <a:r>
              <a:t> - \\ (backslash)</a:t>
            </a:r>
          </a:p>
          <a:p>
            <a:r>
              <a:t> - \" (double quote)</a:t>
            </a:r>
          </a:p>
          <a:p>
            <a:r>
              <a:t>Usage examples in C strings.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Best Practices for Handling Strings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 - Always ensure the array is large enough to hold the string and the null character.</a:t>
            </a:r>
          </a:p>
          <a:p>
            <a:r>
              <a:t> - Avoid buffer overflows by checking the length of strings.</a:t>
            </a:r>
          </a:p>
          <a:p>
            <a:r>
              <a:t> - Use strncpy and strncat for safer copying and concatenation.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